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6" r:id="rId10"/>
    <p:sldId id="264" r:id="rId11"/>
    <p:sldId id="265" r:id="rId12"/>
    <p:sldId id="271" r:id="rId13"/>
    <p:sldId id="272" r:id="rId14"/>
    <p:sldId id="273" r:id="rId15"/>
    <p:sldId id="267" r:id="rId16"/>
    <p:sldId id="268" r:id="rId17"/>
    <p:sldId id="269" r:id="rId18"/>
    <p:sldId id="25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C0DB2-88E4-4ECB-8BE6-EF079B2A96DA}" v="8" dt="2019-09-18T22:15:1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SASTRE VELASCO" userId="64ab4216-829e-4ca9-b18a-555a05764099" providerId="ADAL" clId="{7D4C0DB2-88E4-4ECB-8BE6-EF079B2A96DA}"/>
    <pc:docChg chg="custSel mod addSld modSld">
      <pc:chgData name="TERESA SASTRE VELASCO" userId="64ab4216-829e-4ca9-b18a-555a05764099" providerId="ADAL" clId="{7D4C0DB2-88E4-4ECB-8BE6-EF079B2A96DA}" dt="2019-09-18T22:15:21.886" v="11" actId="26606"/>
      <pc:docMkLst>
        <pc:docMk/>
      </pc:docMkLst>
      <pc:sldChg chg="addSp modSp add mod setBg">
        <pc:chgData name="TERESA SASTRE VELASCO" userId="64ab4216-829e-4ca9-b18a-555a05764099" providerId="ADAL" clId="{7D4C0DB2-88E4-4ECB-8BE6-EF079B2A96DA}" dt="2019-09-18T22:09:45.723" v="2" actId="26606"/>
        <pc:sldMkLst>
          <pc:docMk/>
          <pc:sldMk cId="3323731792" sldId="270"/>
        </pc:sldMkLst>
        <pc:spChg chg="add">
          <ac:chgData name="TERESA SASTRE VELASCO" userId="64ab4216-829e-4ca9-b18a-555a05764099" providerId="ADAL" clId="{7D4C0DB2-88E4-4ECB-8BE6-EF079B2A96DA}" dt="2019-09-18T22:09:45.723" v="2" actId="26606"/>
          <ac:spMkLst>
            <pc:docMk/>
            <pc:sldMk cId="3323731792" sldId="270"/>
            <ac:spMk id="7" creationId="{32BC26D8-82FB-445E-AA49-62A77D7C1EE0}"/>
          </ac:spMkLst>
        </pc:spChg>
        <pc:spChg chg="add">
          <ac:chgData name="TERESA SASTRE VELASCO" userId="64ab4216-829e-4ca9-b18a-555a05764099" providerId="ADAL" clId="{7D4C0DB2-88E4-4ECB-8BE6-EF079B2A96DA}" dt="2019-09-18T22:09:45.723" v="2" actId="26606"/>
          <ac:spMkLst>
            <pc:docMk/>
            <pc:sldMk cId="3323731792" sldId="270"/>
            <ac:spMk id="9" creationId="{CB44330D-EA18-4254-AA95-EB49948539B8}"/>
          </ac:spMkLst>
        </pc:spChg>
        <pc:picChg chg="add mod">
          <ac:chgData name="TERESA SASTRE VELASCO" userId="64ab4216-829e-4ca9-b18a-555a05764099" providerId="ADAL" clId="{7D4C0DB2-88E4-4ECB-8BE6-EF079B2A96DA}" dt="2019-09-18T22:09:45.723" v="2" actId="26606"/>
          <ac:picMkLst>
            <pc:docMk/>
            <pc:sldMk cId="3323731792" sldId="270"/>
            <ac:picMk id="2" creationId="{98E5BB13-432E-45FD-BBC9-ADBD58021554}"/>
          </ac:picMkLst>
        </pc:picChg>
      </pc:sldChg>
      <pc:sldChg chg="addSp modSp add mod setBg">
        <pc:chgData name="TERESA SASTRE VELASCO" userId="64ab4216-829e-4ca9-b18a-555a05764099" providerId="ADAL" clId="{7D4C0DB2-88E4-4ECB-8BE6-EF079B2A96DA}" dt="2019-09-18T22:13:43.135" v="5" actId="26606"/>
        <pc:sldMkLst>
          <pc:docMk/>
          <pc:sldMk cId="472354482" sldId="271"/>
        </pc:sldMkLst>
        <pc:picChg chg="add mod">
          <ac:chgData name="TERESA SASTRE VELASCO" userId="64ab4216-829e-4ca9-b18a-555a05764099" providerId="ADAL" clId="{7D4C0DB2-88E4-4ECB-8BE6-EF079B2A96DA}" dt="2019-09-18T22:13:43.135" v="5" actId="26606"/>
          <ac:picMkLst>
            <pc:docMk/>
            <pc:sldMk cId="472354482" sldId="271"/>
            <ac:picMk id="2" creationId="{EA345BE5-DC0D-4152-9E9D-D64E46328DE8}"/>
          </ac:picMkLst>
        </pc:picChg>
      </pc:sldChg>
      <pc:sldChg chg="addSp modSp add mod setBg">
        <pc:chgData name="TERESA SASTRE VELASCO" userId="64ab4216-829e-4ca9-b18a-555a05764099" providerId="ADAL" clId="{7D4C0DB2-88E4-4ECB-8BE6-EF079B2A96DA}" dt="2019-09-18T22:14:43.750" v="8" actId="26606"/>
        <pc:sldMkLst>
          <pc:docMk/>
          <pc:sldMk cId="4028316104" sldId="272"/>
        </pc:sldMkLst>
        <pc:picChg chg="add mod">
          <ac:chgData name="TERESA SASTRE VELASCO" userId="64ab4216-829e-4ca9-b18a-555a05764099" providerId="ADAL" clId="{7D4C0DB2-88E4-4ECB-8BE6-EF079B2A96DA}" dt="2019-09-18T22:14:43.750" v="8" actId="26606"/>
          <ac:picMkLst>
            <pc:docMk/>
            <pc:sldMk cId="4028316104" sldId="272"/>
            <ac:picMk id="2" creationId="{146DFE9D-216D-41FE-BF6B-F19E0E902565}"/>
          </ac:picMkLst>
        </pc:picChg>
      </pc:sldChg>
      <pc:sldChg chg="addSp modSp add mod setBg">
        <pc:chgData name="TERESA SASTRE VELASCO" userId="64ab4216-829e-4ca9-b18a-555a05764099" providerId="ADAL" clId="{7D4C0DB2-88E4-4ECB-8BE6-EF079B2A96DA}" dt="2019-09-18T22:15:21.886" v="11" actId="26606"/>
        <pc:sldMkLst>
          <pc:docMk/>
          <pc:sldMk cId="1375137048" sldId="273"/>
        </pc:sldMkLst>
        <pc:spChg chg="add">
          <ac:chgData name="TERESA SASTRE VELASCO" userId="64ab4216-829e-4ca9-b18a-555a05764099" providerId="ADAL" clId="{7D4C0DB2-88E4-4ECB-8BE6-EF079B2A96DA}" dt="2019-09-18T22:15:21.886" v="11" actId="26606"/>
          <ac:spMkLst>
            <pc:docMk/>
            <pc:sldMk cId="1375137048" sldId="273"/>
            <ac:spMk id="7" creationId="{32BC26D8-82FB-445E-AA49-62A77D7C1EE0}"/>
          </ac:spMkLst>
        </pc:spChg>
        <pc:spChg chg="add">
          <ac:chgData name="TERESA SASTRE VELASCO" userId="64ab4216-829e-4ca9-b18a-555a05764099" providerId="ADAL" clId="{7D4C0DB2-88E4-4ECB-8BE6-EF079B2A96DA}" dt="2019-09-18T22:15:21.886" v="11" actId="26606"/>
          <ac:spMkLst>
            <pc:docMk/>
            <pc:sldMk cId="1375137048" sldId="273"/>
            <ac:spMk id="9" creationId="{CB44330D-EA18-4254-AA95-EB49948539B8}"/>
          </ac:spMkLst>
        </pc:spChg>
        <pc:picChg chg="add mod">
          <ac:chgData name="TERESA SASTRE VELASCO" userId="64ab4216-829e-4ca9-b18a-555a05764099" providerId="ADAL" clId="{7D4C0DB2-88E4-4ECB-8BE6-EF079B2A96DA}" dt="2019-09-18T22:15:21.886" v="11" actId="26606"/>
          <ac:picMkLst>
            <pc:docMk/>
            <pc:sldMk cId="1375137048" sldId="273"/>
            <ac:picMk id="2" creationId="{4AFA37EE-BE8E-45B9-A18E-7B5EDBE7EBDB}"/>
          </ac:picMkLst>
        </pc:picChg>
      </pc:sldChg>
    </pc:docChg>
  </pc:docChgLst>
  <pc:docChgLst>
    <pc:chgData name="TERESA SASTRE VELASCO" userId="64ab4216-829e-4ca9-b18a-555a05764099" providerId="ADAL" clId="{B2D5D49E-9AD9-4898-8718-0A0B60269187}"/>
    <pc:docChg chg="custSel mod addSld modSld sldOrd">
      <pc:chgData name="TERESA SASTRE VELASCO" userId="64ab4216-829e-4ca9-b18a-555a05764099" providerId="ADAL" clId="{B2D5D49E-9AD9-4898-8718-0A0B60269187}" dt="2019-09-16T23:17:04.191" v="69" actId="14100"/>
      <pc:docMkLst>
        <pc:docMk/>
      </pc:docMkLst>
      <pc:sldChg chg="addSp modSp add">
        <pc:chgData name="TERESA SASTRE VELASCO" userId="64ab4216-829e-4ca9-b18a-555a05764099" providerId="ADAL" clId="{B2D5D49E-9AD9-4898-8718-0A0B60269187}" dt="2019-09-16T23:02:05.791" v="44" actId="1076"/>
        <pc:sldMkLst>
          <pc:docMk/>
          <pc:sldMk cId="2024016011" sldId="256"/>
        </pc:sldMkLst>
        <pc:picChg chg="add mod">
          <ac:chgData name="TERESA SASTRE VELASCO" userId="64ab4216-829e-4ca9-b18a-555a05764099" providerId="ADAL" clId="{B2D5D49E-9AD9-4898-8718-0A0B60269187}" dt="2019-09-16T23:02:05.791" v="44" actId="1076"/>
          <ac:picMkLst>
            <pc:docMk/>
            <pc:sldMk cId="2024016011" sldId="256"/>
            <ac:picMk id="5" creationId="{98D17D20-9A6E-4642-ABB7-C9A0D61271B9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1:19:43.422" v="9" actId="1076"/>
        <pc:sldMkLst>
          <pc:docMk/>
          <pc:sldMk cId="3965071742" sldId="257"/>
        </pc:sldMkLst>
        <pc:picChg chg="add mod">
          <ac:chgData name="TERESA SASTRE VELASCO" userId="64ab4216-829e-4ca9-b18a-555a05764099" providerId="ADAL" clId="{B2D5D49E-9AD9-4898-8718-0A0B60269187}" dt="2019-09-16T21:19:43.422" v="9" actId="1076"/>
          <ac:picMkLst>
            <pc:docMk/>
            <pc:sldMk cId="3965071742" sldId="257"/>
            <ac:picMk id="3" creationId="{5423C6DE-9FF4-4656-A3C1-4D27345A3258}"/>
          </ac:picMkLst>
        </pc:picChg>
      </pc:sldChg>
      <pc:sldChg chg="addSp modSp add">
        <pc:chgData name="TERESA SASTRE VELASCO" userId="64ab4216-829e-4ca9-b18a-555a05764099" providerId="ADAL" clId="{B2D5D49E-9AD9-4898-8718-0A0B60269187}" dt="2019-09-16T21:20:30.389" v="15" actId="1076"/>
        <pc:sldMkLst>
          <pc:docMk/>
          <pc:sldMk cId="2966829370" sldId="258"/>
        </pc:sldMkLst>
        <pc:picChg chg="add mod">
          <ac:chgData name="TERESA SASTRE VELASCO" userId="64ab4216-829e-4ca9-b18a-555a05764099" providerId="ADAL" clId="{B2D5D49E-9AD9-4898-8718-0A0B60269187}" dt="2019-09-16T21:20:30.389" v="15" actId="1076"/>
          <ac:picMkLst>
            <pc:docMk/>
            <pc:sldMk cId="2966829370" sldId="258"/>
            <ac:picMk id="3" creationId="{913F1BF9-D919-4605-BE1A-EC2BB1BB17BF}"/>
          </ac:picMkLst>
        </pc:picChg>
      </pc:sldChg>
      <pc:sldChg chg="addSp modSp add">
        <pc:chgData name="TERESA SASTRE VELASCO" userId="64ab4216-829e-4ca9-b18a-555a05764099" providerId="ADAL" clId="{B2D5D49E-9AD9-4898-8718-0A0B60269187}" dt="2019-09-16T21:21:13.434" v="21" actId="1076"/>
        <pc:sldMkLst>
          <pc:docMk/>
          <pc:sldMk cId="2677869611" sldId="259"/>
        </pc:sldMkLst>
        <pc:picChg chg="add mod">
          <ac:chgData name="TERESA SASTRE VELASCO" userId="64ab4216-829e-4ca9-b18a-555a05764099" providerId="ADAL" clId="{B2D5D49E-9AD9-4898-8718-0A0B60269187}" dt="2019-09-16T21:21:13.434" v="21" actId="1076"/>
          <ac:picMkLst>
            <pc:docMk/>
            <pc:sldMk cId="2677869611" sldId="259"/>
            <ac:picMk id="3" creationId="{4570A71C-F7DF-46BF-9AC6-7AB312699F8F}"/>
          </ac:picMkLst>
        </pc:picChg>
      </pc:sldChg>
      <pc:sldChg chg="addSp modSp add mod ord setBg">
        <pc:chgData name="TERESA SASTRE VELASCO" userId="64ab4216-829e-4ca9-b18a-555a05764099" providerId="ADAL" clId="{B2D5D49E-9AD9-4898-8718-0A0B60269187}" dt="2019-09-16T22:55:20.289" v="26" actId="14100"/>
        <pc:sldMkLst>
          <pc:docMk/>
          <pc:sldMk cId="2652300437" sldId="260"/>
        </pc:sldMkLst>
        <pc:picChg chg="add mod">
          <ac:chgData name="TERESA SASTRE VELASCO" userId="64ab4216-829e-4ca9-b18a-555a05764099" providerId="ADAL" clId="{B2D5D49E-9AD9-4898-8718-0A0B60269187}" dt="2019-09-16T22:55:20.289" v="26" actId="14100"/>
          <ac:picMkLst>
            <pc:docMk/>
            <pc:sldMk cId="2652300437" sldId="260"/>
            <ac:picMk id="3" creationId="{6456CD12-99B7-4F1B-B16F-7E20297E87B8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00:54.238" v="33" actId="1076"/>
        <pc:sldMkLst>
          <pc:docMk/>
          <pc:sldMk cId="890918756" sldId="261"/>
        </pc:sldMkLst>
        <pc:picChg chg="add mod">
          <ac:chgData name="TERESA SASTRE VELASCO" userId="64ab4216-829e-4ca9-b18a-555a05764099" providerId="ADAL" clId="{B2D5D49E-9AD9-4898-8718-0A0B60269187}" dt="2019-09-16T23:00:54.238" v="33" actId="1076"/>
          <ac:picMkLst>
            <pc:docMk/>
            <pc:sldMk cId="890918756" sldId="261"/>
            <ac:picMk id="3" creationId="{913704FF-C9B7-4F5C-805D-F43E0F1D1020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01:28.219" v="39" actId="14100"/>
        <pc:sldMkLst>
          <pc:docMk/>
          <pc:sldMk cId="3406348518" sldId="262"/>
        </pc:sldMkLst>
        <pc:picChg chg="add mod">
          <ac:chgData name="TERESA SASTRE VELASCO" userId="64ab4216-829e-4ca9-b18a-555a05764099" providerId="ADAL" clId="{B2D5D49E-9AD9-4898-8718-0A0B60269187}" dt="2019-09-16T23:01:28.219" v="39" actId="14100"/>
          <ac:picMkLst>
            <pc:docMk/>
            <pc:sldMk cId="3406348518" sldId="262"/>
            <ac:picMk id="3" creationId="{21B78BC7-4835-4E66-9A51-F5185A488C60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04:46.031" v="47" actId="26606"/>
        <pc:sldMkLst>
          <pc:docMk/>
          <pc:sldMk cId="3315924474" sldId="263"/>
        </pc:sldMkLst>
        <pc:picChg chg="add mod">
          <ac:chgData name="TERESA SASTRE VELASCO" userId="64ab4216-829e-4ca9-b18a-555a05764099" providerId="ADAL" clId="{B2D5D49E-9AD9-4898-8718-0A0B60269187}" dt="2019-09-16T23:04:46.031" v="47" actId="26606"/>
          <ac:picMkLst>
            <pc:docMk/>
            <pc:sldMk cId="3315924474" sldId="263"/>
            <ac:picMk id="2" creationId="{529BC5C6-DA3B-48F4-9DF1-AAFC7833A76D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06:34.178" v="50" actId="26606"/>
        <pc:sldMkLst>
          <pc:docMk/>
          <pc:sldMk cId="2915482519" sldId="264"/>
        </pc:sldMkLst>
        <pc:spChg chg="add">
          <ac:chgData name="TERESA SASTRE VELASCO" userId="64ab4216-829e-4ca9-b18a-555a05764099" providerId="ADAL" clId="{B2D5D49E-9AD9-4898-8718-0A0B60269187}" dt="2019-09-16T23:06:34.178" v="50" actId="26606"/>
          <ac:spMkLst>
            <pc:docMk/>
            <pc:sldMk cId="2915482519" sldId="264"/>
            <ac:spMk id="7" creationId="{32BC26D8-82FB-445E-AA49-62A77D7C1EE0}"/>
          </ac:spMkLst>
        </pc:spChg>
        <pc:spChg chg="add">
          <ac:chgData name="TERESA SASTRE VELASCO" userId="64ab4216-829e-4ca9-b18a-555a05764099" providerId="ADAL" clId="{B2D5D49E-9AD9-4898-8718-0A0B60269187}" dt="2019-09-16T23:06:34.178" v="50" actId="26606"/>
          <ac:spMkLst>
            <pc:docMk/>
            <pc:sldMk cId="2915482519" sldId="264"/>
            <ac:spMk id="9" creationId="{CB44330D-EA18-4254-AA95-EB49948539B8}"/>
          </ac:spMkLst>
        </pc:spChg>
        <pc:picChg chg="add mod">
          <ac:chgData name="TERESA SASTRE VELASCO" userId="64ab4216-829e-4ca9-b18a-555a05764099" providerId="ADAL" clId="{B2D5D49E-9AD9-4898-8718-0A0B60269187}" dt="2019-09-16T23:06:34.178" v="50" actId="26606"/>
          <ac:picMkLst>
            <pc:docMk/>
            <pc:sldMk cId="2915482519" sldId="264"/>
            <ac:picMk id="2" creationId="{BC60A709-38D9-4EB8-8EE5-89111367E738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10:21.569" v="53" actId="26606"/>
        <pc:sldMkLst>
          <pc:docMk/>
          <pc:sldMk cId="1573170467" sldId="265"/>
        </pc:sldMkLst>
        <pc:spChg chg="add">
          <ac:chgData name="TERESA SASTRE VELASCO" userId="64ab4216-829e-4ca9-b18a-555a05764099" providerId="ADAL" clId="{B2D5D49E-9AD9-4898-8718-0A0B60269187}" dt="2019-09-16T23:10:21.569" v="53" actId="26606"/>
          <ac:spMkLst>
            <pc:docMk/>
            <pc:sldMk cId="1573170467" sldId="265"/>
            <ac:spMk id="7" creationId="{53BB5D57-6178-4F62-B472-0312F6D95A85}"/>
          </ac:spMkLst>
        </pc:spChg>
        <pc:spChg chg="add">
          <ac:chgData name="TERESA SASTRE VELASCO" userId="64ab4216-829e-4ca9-b18a-555a05764099" providerId="ADAL" clId="{B2D5D49E-9AD9-4898-8718-0A0B60269187}" dt="2019-09-16T23:10:21.569" v="53" actId="26606"/>
          <ac:spMkLst>
            <pc:docMk/>
            <pc:sldMk cId="1573170467" sldId="265"/>
            <ac:spMk id="9" creationId="{4C61BD32-7542-4D52-BA5A-3ADE869BF8AC}"/>
          </ac:spMkLst>
        </pc:spChg>
        <pc:picChg chg="add mod">
          <ac:chgData name="TERESA SASTRE VELASCO" userId="64ab4216-829e-4ca9-b18a-555a05764099" providerId="ADAL" clId="{B2D5D49E-9AD9-4898-8718-0A0B60269187}" dt="2019-09-16T23:10:21.569" v="53" actId="26606"/>
          <ac:picMkLst>
            <pc:docMk/>
            <pc:sldMk cId="1573170467" sldId="265"/>
            <ac:picMk id="2" creationId="{A7040012-13A0-4D2E-8ED6-D3F850895B21}"/>
          </ac:picMkLst>
        </pc:picChg>
      </pc:sldChg>
      <pc:sldChg chg="addSp add">
        <pc:chgData name="TERESA SASTRE VELASCO" userId="64ab4216-829e-4ca9-b18a-555a05764099" providerId="ADAL" clId="{B2D5D49E-9AD9-4898-8718-0A0B60269187}" dt="2019-09-16T23:11:57.819" v="55"/>
        <pc:sldMkLst>
          <pc:docMk/>
          <pc:sldMk cId="2435574542" sldId="266"/>
        </pc:sldMkLst>
        <pc:picChg chg="add">
          <ac:chgData name="TERESA SASTRE VELASCO" userId="64ab4216-829e-4ca9-b18a-555a05764099" providerId="ADAL" clId="{B2D5D49E-9AD9-4898-8718-0A0B60269187}" dt="2019-09-16T23:11:57.819" v="55"/>
          <ac:picMkLst>
            <pc:docMk/>
            <pc:sldMk cId="2435574542" sldId="266"/>
            <ac:picMk id="2" creationId="{FF0C021C-5D28-49F0-81E6-7028CEBC2E17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13:37.474" v="62" actId="1076"/>
        <pc:sldMkLst>
          <pc:docMk/>
          <pc:sldMk cId="3192183969" sldId="267"/>
        </pc:sldMkLst>
        <pc:spChg chg="add">
          <ac:chgData name="TERESA SASTRE VELASCO" userId="64ab4216-829e-4ca9-b18a-555a05764099" providerId="ADAL" clId="{B2D5D49E-9AD9-4898-8718-0A0B60269187}" dt="2019-09-16T23:13:18.664" v="58" actId="26606"/>
          <ac:spMkLst>
            <pc:docMk/>
            <pc:sldMk cId="3192183969" sldId="267"/>
            <ac:spMk id="7" creationId="{57845966-6EFC-468A-9CC7-BAB4B95854E7}"/>
          </ac:spMkLst>
        </pc:spChg>
        <pc:spChg chg="add">
          <ac:chgData name="TERESA SASTRE VELASCO" userId="64ab4216-829e-4ca9-b18a-555a05764099" providerId="ADAL" clId="{B2D5D49E-9AD9-4898-8718-0A0B60269187}" dt="2019-09-16T23:13:18.664" v="58" actId="26606"/>
          <ac:spMkLst>
            <pc:docMk/>
            <pc:sldMk cId="3192183969" sldId="267"/>
            <ac:spMk id="11" creationId="{ADAD1991-FFD1-4E94-ABAB-7560D33008E4}"/>
          </ac:spMkLst>
        </pc:spChg>
        <pc:picChg chg="add mod">
          <ac:chgData name="TERESA SASTRE VELASCO" userId="64ab4216-829e-4ca9-b18a-555a05764099" providerId="ADAL" clId="{B2D5D49E-9AD9-4898-8718-0A0B60269187}" dt="2019-09-16T23:13:37.474" v="62" actId="1076"/>
          <ac:picMkLst>
            <pc:docMk/>
            <pc:sldMk cId="3192183969" sldId="267"/>
            <ac:picMk id="2" creationId="{B24E408A-9046-412E-A01C-673C65D4C3CC}"/>
          </ac:picMkLst>
        </pc:picChg>
        <pc:picChg chg="add">
          <ac:chgData name="TERESA SASTRE VELASCO" userId="64ab4216-829e-4ca9-b18a-555a05764099" providerId="ADAL" clId="{B2D5D49E-9AD9-4898-8718-0A0B60269187}" dt="2019-09-16T23:13:18.664" v="58" actId="26606"/>
          <ac:picMkLst>
            <pc:docMk/>
            <pc:sldMk cId="3192183969" sldId="267"/>
            <ac:picMk id="9" creationId="{75554383-98AF-4A47-BB65-705FAAA4BE6A}"/>
          </ac:picMkLst>
        </pc:picChg>
      </pc:sldChg>
      <pc:sldChg chg="addSp modSp add">
        <pc:chgData name="TERESA SASTRE VELASCO" userId="64ab4216-829e-4ca9-b18a-555a05764099" providerId="ADAL" clId="{B2D5D49E-9AD9-4898-8718-0A0B60269187}" dt="2019-09-16T23:16:25.497" v="65" actId="14100"/>
        <pc:sldMkLst>
          <pc:docMk/>
          <pc:sldMk cId="3564488614" sldId="268"/>
        </pc:sldMkLst>
        <pc:picChg chg="add mod">
          <ac:chgData name="TERESA SASTRE VELASCO" userId="64ab4216-829e-4ca9-b18a-555a05764099" providerId="ADAL" clId="{B2D5D49E-9AD9-4898-8718-0A0B60269187}" dt="2019-09-16T23:16:25.497" v="65" actId="14100"/>
          <ac:picMkLst>
            <pc:docMk/>
            <pc:sldMk cId="3564488614" sldId="268"/>
            <ac:picMk id="2" creationId="{A49EC190-D21D-454D-B29B-C2469DC7B66F}"/>
          </ac:picMkLst>
        </pc:picChg>
      </pc:sldChg>
      <pc:sldChg chg="addSp modSp add mod setBg">
        <pc:chgData name="TERESA SASTRE VELASCO" userId="64ab4216-829e-4ca9-b18a-555a05764099" providerId="ADAL" clId="{B2D5D49E-9AD9-4898-8718-0A0B60269187}" dt="2019-09-16T23:17:04.191" v="69" actId="14100"/>
        <pc:sldMkLst>
          <pc:docMk/>
          <pc:sldMk cId="3017084109" sldId="269"/>
        </pc:sldMkLst>
        <pc:spChg chg="add">
          <ac:chgData name="TERESA SASTRE VELASCO" userId="64ab4216-829e-4ca9-b18a-555a05764099" providerId="ADAL" clId="{B2D5D49E-9AD9-4898-8718-0A0B60269187}" dt="2019-09-16T23:16:59.908" v="68" actId="26606"/>
          <ac:spMkLst>
            <pc:docMk/>
            <pc:sldMk cId="3017084109" sldId="269"/>
            <ac:spMk id="7" creationId="{32BC26D8-82FB-445E-AA49-62A77D7C1EE0}"/>
          </ac:spMkLst>
        </pc:spChg>
        <pc:spChg chg="add">
          <ac:chgData name="TERESA SASTRE VELASCO" userId="64ab4216-829e-4ca9-b18a-555a05764099" providerId="ADAL" clId="{B2D5D49E-9AD9-4898-8718-0A0B60269187}" dt="2019-09-16T23:16:59.908" v="68" actId="26606"/>
          <ac:spMkLst>
            <pc:docMk/>
            <pc:sldMk cId="3017084109" sldId="269"/>
            <ac:spMk id="9" creationId="{CB44330D-EA18-4254-AA95-EB49948539B8}"/>
          </ac:spMkLst>
        </pc:spChg>
        <pc:picChg chg="add mod">
          <ac:chgData name="TERESA SASTRE VELASCO" userId="64ab4216-829e-4ca9-b18a-555a05764099" providerId="ADAL" clId="{B2D5D49E-9AD9-4898-8718-0A0B60269187}" dt="2019-09-16T23:17:04.191" v="69" actId="14100"/>
          <ac:picMkLst>
            <pc:docMk/>
            <pc:sldMk cId="3017084109" sldId="269"/>
            <ac:picMk id="2" creationId="{245F1BEB-AE5B-4C15-8858-4BB40F5BE7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44F9-863E-4BA7-A5EF-BF3CF6305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4708BD-86F2-410C-ABA2-4B6FDBDCC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1B278-C0D8-41C8-83CB-EB8C930A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C85DB-F447-403C-A9BC-F628233F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2ABBA8-5B4D-4B64-9E9D-3CD1361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5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9AC3F-2A34-47FA-9EAC-B69082F1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6144C-852C-4E05-8870-5D6179BA7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A1DDC-C0C2-44E2-9CB5-3BE35666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C63AB-871B-4F67-8944-673A7A44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C75DA-AB45-4577-B6C8-0EABCF62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1E402F-D39A-48FA-B5DB-43A838195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C94288-E44B-4FF0-A63D-C3271AEFA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CE75F-0723-4114-97A2-A8F5EBC9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908EB-C33B-46E2-BCD8-52B96501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F616F-1621-40CB-B427-F23F4CCC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56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D4114-3D16-4E5F-AC17-714790B0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D0C59-3FE9-46A3-A966-92702991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B2C27-08D2-40A6-A0E1-423B78AE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A4A6F-212B-45BF-BE15-13B8106C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B06B6-8879-409A-9254-7A6EC7F4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2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DD945-A5E1-4F71-B4FA-253BCFA3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69203-F6CD-4CD5-B53A-9074BF255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74589-4734-4DF4-B43A-9BAF9E2F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200B3-3EC9-4D5F-A98B-FD699525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75C1CB-B00C-4FD6-B1E0-5F4B6A65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88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8E424-5210-4D85-8655-06534610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5ACE4-58E5-4959-A8D5-12CED9D7F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FB7E1-9EA7-45C6-8738-8292351F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5DB76B-5DE0-4F0C-96CB-3738CF87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AB1326-E425-4BCD-88AE-89BBB01B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0328B9-F56E-4087-B7FE-1D0A800F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50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CDBBE-4170-4498-97BC-E0EC91F1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EF5DA-0301-444A-A9C1-BB15E44C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F2B6A5-EA94-4C61-A223-D3C35B971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C9C393-CC73-4312-9DF7-639F917CC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A63436-BC6B-4804-83A0-5E24F28A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08F54D-C286-4F63-AAC2-28C12B65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C8D33A-65C1-4C08-8A20-2574862D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7EA77B-A5AA-4B2D-8CE4-3CBB1EFB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1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9452B-7C9F-4D41-AA0C-C0263203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94F09B-3FDE-485B-BB2F-6014C86C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26125-88B9-4920-973B-C0CAF9E1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324897-C92F-4DE3-BD43-56DC642B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43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4C6687-C72A-44C1-8BC1-8DE77A33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C8B96A-3B00-4D97-B866-CBBBAA88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D7BC6-2DD4-43E6-8065-C6A8C8ED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03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50BB-BCE0-454A-8A84-0861173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864CD-418F-412D-B604-AECC0717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879A6B-6A8F-4F4C-ADAF-30AC66368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7DBBA1-84A6-4DF7-BF41-3F92760C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03CB38-C779-4FBB-8C00-5EDAC6F5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C6897-0DD3-46FB-9512-70196D54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71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E7966-57CF-49E7-A223-75047C31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E615D0-2EAE-44E4-ADB4-B15867011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889CD-2604-44DD-937C-2BD2EF710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6A5CA-84DA-4399-B18E-81D471B2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53BFDF-9588-4185-B6D0-11789BBB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0076B5-7C5A-4163-9F4A-7ADF25B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8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782DF8-DD22-45A9-8970-DC3B6681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BFBD5-A284-4D77-A1A8-0BEF2A93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09825-3F47-4123-8A0A-013B4608F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C984-C06C-4D87-83FB-AD8DAAC1C0BB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9AA0A-8F5A-4EB8-92CC-1041BABB1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5C411-9330-4411-9946-D14F624A9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2FAF-7A73-41BF-A152-5D18BBBED5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7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49843-189F-4559-8622-8FEFD8EBF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AA29A5-1D91-432F-84A8-AC2047B33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D17D20-9A6E-4642-ABB7-C9A0D6127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929" y="420914"/>
            <a:ext cx="16083857" cy="93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1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60A709-38D9-4EB8-8EE5-89111367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040012-13A0-4D2E-8ED6-D3F850895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4" b="634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345BE5-DC0D-4152-9E9D-D64E4632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8" b="179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6DFE9D-216D-41FE-BF6B-F19E0E902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FA37EE-BE8E-45B9-A18E-7B5EDBE7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4E408A-9046-412E-A01C-673C65D4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14" y="-158867"/>
            <a:ext cx="5334172" cy="71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9EC190-D21D-454D-B29B-C2469DC7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" y="0"/>
            <a:ext cx="9477829" cy="71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5F1BEB-AE5B-4C15-8858-4BB40F5B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480060"/>
            <a:ext cx="7645964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70A71C-F7DF-46BF-9AC6-7AB31269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142" y="61686"/>
            <a:ext cx="15330341" cy="68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captura de pantalla&#10;&#10;Descripción generada automáticamente">
            <a:extLst>
              <a:ext uri="{FF2B5EF4-FFF2-40B4-BE49-F238E27FC236}">
                <a16:creationId xmlns:a16="http://schemas.microsoft.com/office/drawing/2014/main" id="{5423C6DE-9FF4-4656-A3C1-4D27345A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4007" b="-1"/>
          <a:stretch/>
        </p:blipFill>
        <p:spPr>
          <a:xfrm>
            <a:off x="609620" y="27578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13F1BF9-D919-4605-BE1A-EC2BB1BB1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142" y="234939"/>
            <a:ext cx="13646142" cy="73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56CD12-99B7-4F1B-B16F-7E20297E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9340"/>
          <a:stretch/>
        </p:blipFill>
        <p:spPr>
          <a:xfrm>
            <a:off x="20" y="9"/>
            <a:ext cx="13856284" cy="77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captura de pantalla&#10;&#10;Descripción generada automáticamente">
            <a:extLst>
              <a:ext uri="{FF2B5EF4-FFF2-40B4-BE49-F238E27FC236}">
                <a16:creationId xmlns:a16="http://schemas.microsoft.com/office/drawing/2014/main" id="{913704FF-C9B7-4F5C-805D-F43E0F1D1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-101580" y="522524"/>
            <a:ext cx="12293580" cy="69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E5BB13-432E-45FD-BBC9-ADBD5802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1B78BC7-4835-4E66-9A51-F5185A48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 b="8264"/>
          <a:stretch/>
        </p:blipFill>
        <p:spPr>
          <a:xfrm>
            <a:off x="-438652" y="-246743"/>
            <a:ext cx="12630652" cy="71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9BC5C6-DA3B-48F4-9DF1-AAFC7833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6" b="208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0C021C-5D28-49F0-81E6-7028CEBC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4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</dc:creator>
  <cp:lastModifiedBy>teresa s</cp:lastModifiedBy>
  <cp:revision>1</cp:revision>
  <dcterms:created xsi:type="dcterms:W3CDTF">2019-09-18T22:15:21Z</dcterms:created>
  <dcterms:modified xsi:type="dcterms:W3CDTF">2019-09-18T22:15:30Z</dcterms:modified>
</cp:coreProperties>
</file>